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5626-C335-98CA-CE3C-5EE913ED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FORUM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9BD7341-FD91-AF72-59E0-75077BD85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Name :- </a:t>
            </a:r>
            <a:r>
              <a:rPr lang="en-US" sz="2800" dirty="0" err="1"/>
              <a:t>Vaishnavi</a:t>
            </a:r>
            <a:r>
              <a:rPr lang="en-US" sz="2800" dirty="0"/>
              <a:t> </a:t>
            </a:r>
            <a:r>
              <a:rPr lang="en-US" sz="2800" dirty="0" err="1"/>
              <a:t>Kawduji</a:t>
            </a:r>
            <a:r>
              <a:rPr lang="en-US" sz="2800" dirty="0"/>
              <a:t> </a:t>
            </a:r>
          </a:p>
          <a:p>
            <a:pPr marL="0" indent="0" algn="l">
              <a:buNone/>
            </a:pPr>
            <a:r>
              <a:rPr lang="en-US" sz="2800" dirty="0"/>
              <a:t>                 </a:t>
            </a:r>
            <a:r>
              <a:rPr lang="en-US" sz="2800" dirty="0" err="1"/>
              <a:t>Ghongade</a:t>
            </a:r>
            <a:endParaRPr lang="en-US" sz="2800" dirty="0"/>
          </a:p>
          <a:p>
            <a:pPr algn="l"/>
            <a:r>
              <a:rPr lang="en-US" sz="2800" dirty="0"/>
              <a:t>Section :- </a:t>
            </a:r>
            <a:r>
              <a:rPr lang="en-US" sz="2800" dirty="0" err="1"/>
              <a:t>NAlANDA</a:t>
            </a:r>
            <a:r>
              <a:rPr lang="en-US" sz="2800" dirty="0"/>
              <a:t> </a:t>
            </a:r>
          </a:p>
          <a:p>
            <a:pPr algn="l"/>
            <a:r>
              <a:rPr lang="en-US" sz="2800" dirty="0"/>
              <a:t>Mentor :- </a:t>
            </a:r>
            <a:r>
              <a:rPr lang="en-US" sz="2800" dirty="0" err="1"/>
              <a:t>Ms.Deepika</a:t>
            </a:r>
            <a:r>
              <a:rPr lang="en-US" sz="2800" dirty="0"/>
              <a:t> </a:t>
            </a:r>
            <a:r>
              <a:rPr lang="en-US" sz="2800" dirty="0" err="1"/>
              <a:t>Soni</a:t>
            </a:r>
            <a:r>
              <a:rPr lang="en-US" sz="2800" dirty="0"/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B49DC-CB87-FC43-ED6C-53E49C8C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750" y="971550"/>
            <a:ext cx="5715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0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67E7-C569-92C9-F7D0-45E51D5D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57D0D9-763F-34C0-8F9E-691F42887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828984" y="609600"/>
            <a:ext cx="8171423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5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62DF-927D-0569-C809-BDC7417D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92BAA-3713-5DFC-49CE-2651BFA50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663D3-8DA9-66E1-3F37-E04E049D9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71" y="219019"/>
            <a:ext cx="6734749" cy="60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7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8FF7-832C-F121-E5C3-C3626F33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214D-7C17-9068-7BF4-F9ADBD803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556599"/>
            <a:ext cx="4015314" cy="40806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Horror games </a:t>
            </a:r>
          </a:p>
          <a:p>
            <a:pPr marL="457200" indent="-457200">
              <a:buAutoNum type="arabicPeriod"/>
            </a:pPr>
            <a:r>
              <a:rPr lang="en-US" sz="2400" dirty="0"/>
              <a:t>Travel </a:t>
            </a:r>
          </a:p>
          <a:p>
            <a:pPr marL="457200" indent="-457200">
              <a:buAutoNum type="arabicPeriod"/>
            </a:pPr>
            <a:r>
              <a:rPr lang="en-US" sz="2400" dirty="0"/>
              <a:t>Food</a:t>
            </a:r>
          </a:p>
          <a:p>
            <a:pPr marL="457200" indent="-457200">
              <a:buAutoNum type="arabicPeriod"/>
            </a:pPr>
            <a:r>
              <a:rPr lang="en-US" sz="2400" dirty="0"/>
              <a:t>Communication </a:t>
            </a:r>
          </a:p>
          <a:p>
            <a:pPr marL="457200" indent="-457200">
              <a:buAutoNum type="arabicPeriod"/>
            </a:pPr>
            <a:r>
              <a:rPr lang="en-US" sz="2400" dirty="0"/>
              <a:t>Making new friends </a:t>
            </a:r>
          </a:p>
          <a:p>
            <a:pPr marL="457200" indent="-457200">
              <a:buAutoNum type="arabicPeriod"/>
            </a:pPr>
            <a:r>
              <a:rPr lang="en-US" sz="2400" dirty="0"/>
              <a:t>Animals 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D62626-59A9-4B68-3C69-42D02DF9D809}"/>
              </a:ext>
            </a:extLst>
          </p:cNvPr>
          <p:cNvSpPr/>
          <p:nvPr/>
        </p:nvSpPr>
        <p:spPr>
          <a:xfrm>
            <a:off x="677334" y="579301"/>
            <a:ext cx="4015314" cy="1351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LIKE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AACBCF-56E1-365F-F144-60C5217FAED5}"/>
              </a:ext>
            </a:extLst>
          </p:cNvPr>
          <p:cNvSpPr/>
          <p:nvPr/>
        </p:nvSpPr>
        <p:spPr>
          <a:xfrm>
            <a:off x="4692647" y="579301"/>
            <a:ext cx="4015314" cy="1381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67435-CFBA-1B23-D58C-9C74F031E6AC}"/>
              </a:ext>
            </a:extLst>
          </p:cNvPr>
          <p:cNvSpPr txBox="1"/>
          <p:nvPr/>
        </p:nvSpPr>
        <p:spPr>
          <a:xfrm>
            <a:off x="5191962" y="251996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Nothing </a:t>
            </a:r>
          </a:p>
        </p:txBody>
      </p:sp>
    </p:spTree>
    <p:extLst>
      <p:ext uri="{BB962C8B-B14F-4D97-AF65-F5344CB8AC3E}">
        <p14:creationId xmlns:p14="http://schemas.microsoft.com/office/powerpoint/2010/main" val="2824428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84A6-0125-19FC-73A7-9FA667F6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get  confused ,I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B1877-B3DB-9F7F-7233-C51028FE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1117"/>
            <a:ext cx="8596668" cy="4620245"/>
          </a:xfrm>
        </p:spPr>
        <p:txBody>
          <a:bodyPr>
            <a:normAutofit/>
          </a:bodyPr>
          <a:lstStyle/>
          <a:p>
            <a:r>
              <a:rPr lang="en-US" sz="2800" dirty="0"/>
              <a:t>Take deep breathe .</a:t>
            </a:r>
          </a:p>
          <a:p>
            <a:r>
              <a:rPr lang="en-US" sz="2800" dirty="0"/>
              <a:t>Write on the paper ,why am I confused.</a:t>
            </a:r>
          </a:p>
          <a:p>
            <a:r>
              <a:rPr lang="en-US" sz="2800" dirty="0"/>
              <a:t>Write the answer </a:t>
            </a:r>
          </a:p>
          <a:p>
            <a:r>
              <a:rPr lang="en-US" sz="2800" dirty="0"/>
              <a:t>And find the solution </a:t>
            </a:r>
          </a:p>
        </p:txBody>
      </p:sp>
    </p:spTree>
    <p:extLst>
      <p:ext uri="{BB962C8B-B14F-4D97-AF65-F5344CB8AC3E}">
        <p14:creationId xmlns:p14="http://schemas.microsoft.com/office/powerpoint/2010/main" val="272770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C573-9377-1DD3-99FA-0C71876D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deeply interested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0701-BB2D-4387-0561-AE29E87BF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Anime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4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FDDF-4402-B561-D23F-7B9374C2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1517"/>
          </a:xfrm>
        </p:spPr>
        <p:txBody>
          <a:bodyPr/>
          <a:lstStyle/>
          <a:p>
            <a:r>
              <a:rPr lang="en-US" dirty="0"/>
              <a:t>The person I admire the most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FCE74-8F4E-BD26-3C4B-B3EC75E7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4" y="1301998"/>
            <a:ext cx="8596668" cy="977712"/>
          </a:xfrm>
        </p:spPr>
        <p:txBody>
          <a:bodyPr>
            <a:normAutofit/>
          </a:bodyPr>
          <a:lstStyle/>
          <a:p>
            <a:r>
              <a:rPr lang="en-US" sz="2800" dirty="0" err="1"/>
              <a:t>Goku</a:t>
            </a:r>
            <a:endParaRPr lang="en-US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0573F7-ACB3-4678-1C34-48ED6268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49266"/>
            <a:ext cx="8596668" cy="811517"/>
          </a:xfrm>
        </p:spPr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1D9E42-4D00-1B29-EA29-8BC509184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660783"/>
            <a:ext cx="8729898" cy="200888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Strength and power</a:t>
            </a:r>
          </a:p>
          <a:p>
            <a:r>
              <a:rPr lang="en-US" sz="2400" dirty="0"/>
              <a:t>Pure hearted and kind </a:t>
            </a:r>
          </a:p>
          <a:p>
            <a:r>
              <a:rPr lang="en-US" sz="2400" dirty="0"/>
              <a:t>Loyal and protective </a:t>
            </a:r>
          </a:p>
          <a:p>
            <a:r>
              <a:rPr lang="en-US" sz="2400" dirty="0"/>
              <a:t>Positive attitude </a:t>
            </a:r>
          </a:p>
          <a:p>
            <a:r>
              <a:rPr lang="en-US" sz="2400" dirty="0"/>
              <a:t>Often pushing himself to his limits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F978F-E5C4-E030-854A-35AAC830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644" y="1376411"/>
            <a:ext cx="6052792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15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B3D9-4472-540C-A8F7-0EC87D41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incident which makes me feel good about yourself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C5727-C699-4548-C163-AFAFA17C9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4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9465-D794-A884-523E-8C4BAA90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incident where I demonstrated my leadership skills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2BA92-1E13-A468-3230-B7A13B66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73904" cy="3880773"/>
          </a:xfrm>
        </p:spPr>
        <p:txBody>
          <a:bodyPr>
            <a:normAutofit/>
          </a:bodyPr>
          <a:lstStyle/>
          <a:p>
            <a:r>
              <a:rPr lang="en-US" sz="2400" dirty="0"/>
              <a:t> RAWE (rural awareness and working experience)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6394A-3872-D013-5F29-3689E4FE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899" y="2112103"/>
            <a:ext cx="6645323" cy="39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3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25B-2F3D-0BDE-B98F-3C567B3A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on ‘BOYS ARE BETTER MANAGERS’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A47B-E52E-4C7C-EB56-2BDAA43E6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06003"/>
            <a:ext cx="8596668" cy="4235359"/>
          </a:xfrm>
        </p:spPr>
        <p:txBody>
          <a:bodyPr>
            <a:normAutofit/>
          </a:bodyPr>
          <a:lstStyle/>
          <a:p>
            <a:r>
              <a:rPr lang="en-US" sz="2400" dirty="0"/>
              <a:t>Yes ,I agree the best example is  FATHER (Head of the family  )</a:t>
            </a:r>
          </a:p>
          <a:p>
            <a:r>
              <a:rPr lang="en-US" sz="2400" dirty="0"/>
              <a:t>Manages from shoes to our school bag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212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E730D9-2F1A-1C0D-66D7-7C349B10F0E1}"/>
              </a:ext>
            </a:extLst>
          </p:cNvPr>
          <p:cNvSpPr/>
          <p:nvPr/>
        </p:nvSpPr>
        <p:spPr>
          <a:xfrm>
            <a:off x="4707451" y="2974483"/>
            <a:ext cx="3216313" cy="9090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SWOT ANALYSIS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E51C4E-18B8-12DB-1FA7-EA05F3102E58}"/>
              </a:ext>
            </a:extLst>
          </p:cNvPr>
          <p:cNvSpPr/>
          <p:nvPr/>
        </p:nvSpPr>
        <p:spPr>
          <a:xfrm>
            <a:off x="721364" y="498722"/>
            <a:ext cx="3393953" cy="7299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STRENGTH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9D0F9F-3399-B526-019D-E098308497E9}"/>
              </a:ext>
            </a:extLst>
          </p:cNvPr>
          <p:cNvSpPr/>
          <p:nvPr/>
        </p:nvSpPr>
        <p:spPr>
          <a:xfrm>
            <a:off x="721365" y="1080640"/>
            <a:ext cx="3393952" cy="20576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1.Practical skills </a:t>
            </a:r>
          </a:p>
          <a:p>
            <a:pPr algn="ctr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2.Commuication skill</a:t>
            </a:r>
          </a:p>
          <a:p>
            <a:pPr algn="ctr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3.Reasearch and analytical skills </a:t>
            </a:r>
          </a:p>
          <a:p>
            <a:pPr algn="ctr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4.Learning skills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C4C7EC-08FB-E6FE-7B06-6B310E34B799}"/>
              </a:ext>
            </a:extLst>
          </p:cNvPr>
          <p:cNvSpPr/>
          <p:nvPr/>
        </p:nvSpPr>
        <p:spPr>
          <a:xfrm>
            <a:off x="8076685" y="498722"/>
            <a:ext cx="2907366" cy="5819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Weaknesses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C6B346-6DF0-FBD8-BF2B-27B34CDF42FA}"/>
              </a:ext>
            </a:extLst>
          </p:cNvPr>
          <p:cNvSpPr/>
          <p:nvPr/>
        </p:nvSpPr>
        <p:spPr>
          <a:xfrm>
            <a:off x="8076685" y="1080640"/>
            <a:ext cx="2907366" cy="15839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1.Overthinking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2.Emotional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24EC4-8040-6DE8-2B1F-CFF899CD4A63}"/>
              </a:ext>
            </a:extLst>
          </p:cNvPr>
          <p:cNvSpPr/>
          <p:nvPr/>
        </p:nvSpPr>
        <p:spPr>
          <a:xfrm>
            <a:off x="839790" y="3883517"/>
            <a:ext cx="3275527" cy="8989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Opportunities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A43786-350B-62CF-B60E-2343F2EA1DD7}"/>
              </a:ext>
            </a:extLst>
          </p:cNvPr>
          <p:cNvSpPr/>
          <p:nvPr/>
        </p:nvSpPr>
        <p:spPr>
          <a:xfrm>
            <a:off x="839789" y="4782447"/>
            <a:ext cx="3275527" cy="1828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1.Government exams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2. Learning ability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5643FC-1711-D1D8-2208-ACDE1CD0EB0A}"/>
              </a:ext>
            </a:extLst>
          </p:cNvPr>
          <p:cNvSpPr/>
          <p:nvPr/>
        </p:nvSpPr>
        <p:spPr>
          <a:xfrm>
            <a:off x="8241442" y="3845603"/>
            <a:ext cx="3275526" cy="8989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Threats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EB328-723B-587D-2B74-E437FC9608AE}"/>
              </a:ext>
            </a:extLst>
          </p:cNvPr>
          <p:cNvSpPr/>
          <p:nvPr/>
        </p:nvSpPr>
        <p:spPr>
          <a:xfrm>
            <a:off x="8241440" y="4744533"/>
            <a:ext cx="3275525" cy="1828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1.Competition for job</a:t>
            </a:r>
          </a:p>
        </p:txBody>
      </p:sp>
    </p:spTree>
    <p:extLst>
      <p:ext uri="{BB962C8B-B14F-4D97-AF65-F5344CB8AC3E}">
        <p14:creationId xmlns:p14="http://schemas.microsoft.com/office/powerpoint/2010/main" val="91377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FF79-3410-27C1-8938-372D5395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DF1EE-E4A6-7823-CD59-E8E75565D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Basic degree :- </a:t>
            </a:r>
            <a:r>
              <a:rPr lang="en-US" sz="2400" dirty="0" err="1"/>
              <a:t>Bsc.Agriculture</a:t>
            </a:r>
            <a:r>
              <a:rPr lang="en-US" sz="2400" dirty="0"/>
              <a:t>🌱🌾</a:t>
            </a:r>
          </a:p>
          <a:p>
            <a:r>
              <a:rPr lang="en-US" sz="2400" dirty="0"/>
              <a:t>Sports:-</a:t>
            </a:r>
            <a:r>
              <a:rPr lang="en-US" sz="2400" dirty="0" err="1"/>
              <a:t>kabbadi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              </a:t>
            </a:r>
            <a:r>
              <a:rPr lang="en-US" sz="2400" dirty="0" err="1"/>
              <a:t>kho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              basketball </a:t>
            </a:r>
          </a:p>
          <a:p>
            <a:endParaRPr lang="en-US" sz="2400" dirty="0"/>
          </a:p>
          <a:p>
            <a:r>
              <a:rPr lang="en-US" sz="2400" dirty="0"/>
              <a:t>Additional qualification:- poultry training </a:t>
            </a:r>
          </a:p>
          <a:p>
            <a:endParaRPr lang="en-US" sz="2400" dirty="0"/>
          </a:p>
          <a:p>
            <a:r>
              <a:rPr lang="en-US" sz="2400" dirty="0"/>
              <a:t>Computer Literacy:- MS-CIT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3F04B-3E26-4039-F70C-4A24FD6D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78" y="816638"/>
            <a:ext cx="4546371" cy="52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3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7011-1190-BBEE-F015-DF4A1842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interesting things about my surroundings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9152F-7028-4066-A05C-866B91D5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Friends who supports when me in my bad time.</a:t>
            </a:r>
          </a:p>
          <a:p>
            <a:r>
              <a:rPr lang="en-US" sz="2400" dirty="0"/>
              <a:t>Relatives who doesn’t judge me on my abilities.</a:t>
            </a:r>
          </a:p>
        </p:txBody>
      </p:sp>
    </p:spTree>
    <p:extLst>
      <p:ext uri="{BB962C8B-B14F-4D97-AF65-F5344CB8AC3E}">
        <p14:creationId xmlns:p14="http://schemas.microsoft.com/office/powerpoint/2010/main" val="3682598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F0F9-218B-7849-E956-765C9E46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 expect in myself after MBA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79F19-2334-E17E-0977-30D8008F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Management skills </a:t>
            </a:r>
          </a:p>
          <a:p>
            <a:r>
              <a:rPr lang="en-US" sz="2400" dirty="0"/>
              <a:t>Adaptability </a:t>
            </a:r>
          </a:p>
          <a:p>
            <a:r>
              <a:rPr lang="en-US" sz="2400" dirty="0"/>
              <a:t>Better communication </a:t>
            </a:r>
          </a:p>
          <a:p>
            <a:r>
              <a:rPr lang="en-US" sz="2400" dirty="0"/>
              <a:t>Understanding business principle </a:t>
            </a:r>
          </a:p>
          <a:p>
            <a:r>
              <a:rPr lang="en-US" sz="2400" dirty="0"/>
              <a:t>Leadership skills </a:t>
            </a:r>
          </a:p>
          <a:p>
            <a:r>
              <a:rPr lang="en-US" sz="2400" dirty="0"/>
              <a:t>Strategic thinking </a:t>
            </a:r>
          </a:p>
        </p:txBody>
      </p:sp>
    </p:spTree>
    <p:extLst>
      <p:ext uri="{BB962C8B-B14F-4D97-AF65-F5344CB8AC3E}">
        <p14:creationId xmlns:p14="http://schemas.microsoft.com/office/powerpoint/2010/main" val="65251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178D-7B65-B910-B12B-AF11C483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D9497D-CEDD-FEFF-652D-536270C6A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635" y="340476"/>
            <a:ext cx="9057873" cy="597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0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482E-4DB4-2899-B4E1-590B306B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6D5A-3BF0-62EE-EDD7-227F77286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Father :- Service </a:t>
            </a:r>
          </a:p>
          <a:p>
            <a:r>
              <a:rPr lang="en-US" sz="2400" dirty="0"/>
              <a:t>Mother :- Housewife </a:t>
            </a:r>
          </a:p>
          <a:p>
            <a:r>
              <a:rPr lang="en-US" sz="2400" dirty="0"/>
              <a:t>Elder brother:- Doctor 💊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6181D-9788-0E67-8451-B5586A2E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213871"/>
            <a:ext cx="6274842" cy="482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3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69C1-0362-578A-05A6-7842D49C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I’m pursuing MBA? Expectation?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B7E7-CB42-5961-48C2-CDF826E2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Doesn't want to do </a:t>
            </a:r>
            <a:r>
              <a:rPr lang="en-US" sz="2400" dirty="0" err="1"/>
              <a:t>Msc</a:t>
            </a:r>
            <a:r>
              <a:rPr lang="en-US" sz="2400" dirty="0"/>
              <a:t>.</a:t>
            </a:r>
          </a:p>
          <a:p>
            <a:r>
              <a:rPr lang="en-US" sz="2400" dirty="0"/>
              <a:t> To build in career in </a:t>
            </a:r>
            <a:r>
              <a:rPr lang="en-US" sz="2400" dirty="0" err="1"/>
              <a:t>mangement</a:t>
            </a:r>
            <a:r>
              <a:rPr lang="en-US" sz="2400" dirty="0"/>
              <a:t>.</a:t>
            </a:r>
          </a:p>
          <a:p>
            <a:r>
              <a:rPr lang="en-US" sz="2400" dirty="0"/>
              <a:t> Corporate job</a:t>
            </a:r>
          </a:p>
          <a:p>
            <a:r>
              <a:rPr lang="en-US" sz="2400" dirty="0"/>
              <a:t>Build personal growth </a:t>
            </a:r>
          </a:p>
          <a:p>
            <a:r>
              <a:rPr lang="en-US" sz="2400" dirty="0"/>
              <a:t>To build management skills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987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B041-FFD6-DECD-B823-CB680897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Targets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763A-ACD7-52BE-D796-DFC499CD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3E46F9-E061-3654-0324-6E8B1BE342AC}"/>
              </a:ext>
            </a:extLst>
          </p:cNvPr>
          <p:cNvSpPr/>
          <p:nvPr/>
        </p:nvSpPr>
        <p:spPr>
          <a:xfrm>
            <a:off x="677334" y="2160590"/>
            <a:ext cx="3922875" cy="1081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the current semester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49F96-0AA3-7408-5087-AC3E24C4D0FE}"/>
              </a:ext>
            </a:extLst>
          </p:cNvPr>
          <p:cNvSpPr/>
          <p:nvPr/>
        </p:nvSpPr>
        <p:spPr>
          <a:xfrm>
            <a:off x="4600209" y="2160588"/>
            <a:ext cx="4673793" cy="10813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Wants to  be  familiar with subject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97E98-B3BA-868C-C03C-EF708E2DD4A4}"/>
              </a:ext>
            </a:extLst>
          </p:cNvPr>
          <p:cNvSpPr/>
          <p:nvPr/>
        </p:nvSpPr>
        <p:spPr>
          <a:xfrm>
            <a:off x="677334" y="3241922"/>
            <a:ext cx="3922875" cy="1081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the next three years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F4F99-D152-1C92-4EC7-15599E8C22F6}"/>
              </a:ext>
            </a:extLst>
          </p:cNvPr>
          <p:cNvSpPr/>
          <p:nvPr/>
        </p:nvSpPr>
        <p:spPr>
          <a:xfrm>
            <a:off x="4600208" y="3241922"/>
            <a:ext cx="4673793" cy="1081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Working in AWL agribusiness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78816B-36BF-E362-5B90-FA6CE1BDC1BF}"/>
              </a:ext>
            </a:extLst>
          </p:cNvPr>
          <p:cNvSpPr/>
          <p:nvPr/>
        </p:nvSpPr>
        <p:spPr>
          <a:xfrm>
            <a:off x="677333" y="4323254"/>
            <a:ext cx="3922874" cy="1081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Ultimate objective of life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CEBDB-8942-4625-907C-448CFCF9B86C}"/>
              </a:ext>
            </a:extLst>
          </p:cNvPr>
          <p:cNvSpPr/>
          <p:nvPr/>
        </p:nvSpPr>
        <p:spPr>
          <a:xfrm>
            <a:off x="4600207" y="4323254"/>
            <a:ext cx="4673792" cy="11080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Achieving financial stability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Becoming backbone of family </a:t>
            </a:r>
          </a:p>
        </p:txBody>
      </p:sp>
    </p:spTree>
    <p:extLst>
      <p:ext uri="{BB962C8B-B14F-4D97-AF65-F5344CB8AC3E}">
        <p14:creationId xmlns:p14="http://schemas.microsoft.com/office/powerpoint/2010/main" val="296581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35F0-EDAD-2AD0-DF90-41438846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 likes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1FF157-52FF-F4DA-DE44-9BE5E2CD1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780" y="1376363"/>
            <a:ext cx="6776640" cy="4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D695-E02B-EAFB-A15C-D2211237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30044"/>
            <a:ext cx="8596668" cy="1048421"/>
          </a:xfrm>
        </p:spPr>
        <p:txBody>
          <a:bodyPr>
            <a:normAutofit fontScale="90000"/>
          </a:bodyPr>
          <a:lstStyle/>
          <a:p>
            <a:r>
              <a:rPr lang="en-US" dirty="0"/>
              <a:t>Why best?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1008-1C20-A182-2655-0EDAFADD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00" y="3797345"/>
            <a:ext cx="4276499" cy="2210717"/>
          </a:xfrm>
        </p:spPr>
        <p:txBody>
          <a:bodyPr>
            <a:normAutofit/>
          </a:bodyPr>
          <a:lstStyle/>
          <a:p>
            <a:r>
              <a:rPr lang="en-US" sz="2000" dirty="0"/>
              <a:t>To every problem,  have solution.</a:t>
            </a:r>
          </a:p>
          <a:p>
            <a:r>
              <a:rPr lang="en-US" sz="2000" dirty="0"/>
              <a:t>Practical </a:t>
            </a:r>
          </a:p>
          <a:p>
            <a:r>
              <a:rPr lang="en-US" sz="2000" dirty="0"/>
              <a:t>Known as fire brigade 🚨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5EF909-428A-2580-1FAA-A5326EF3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762000"/>
            <a:ext cx="8596668" cy="1320800"/>
          </a:xfrm>
        </p:spPr>
        <p:txBody>
          <a:bodyPr/>
          <a:lstStyle/>
          <a:p>
            <a:r>
              <a:rPr lang="en-US" dirty="0"/>
              <a:t>Best friend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D23695-C465-6EBA-07AF-76E7024DAE86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829734" y="1456147"/>
            <a:ext cx="7680280" cy="666850"/>
          </a:xfrm>
        </p:spPr>
        <p:txBody>
          <a:bodyPr>
            <a:normAutofit/>
          </a:bodyPr>
          <a:lstStyle/>
          <a:p>
            <a:r>
              <a:rPr lang="en-US" sz="2400" dirty="0"/>
              <a:t>YOGITA SAHU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6C8D2-36B0-BBA9-7B8F-9D601FB3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231" y="762000"/>
            <a:ext cx="4064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69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FBBB-66E9-F2CF-FB68-372A0A30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13002"/>
            <a:ext cx="8596668" cy="1320800"/>
          </a:xfrm>
        </p:spPr>
        <p:txBody>
          <a:bodyPr/>
          <a:lstStyle/>
          <a:p>
            <a:r>
              <a:rPr lang="en-US" dirty="0"/>
              <a:t>Favorite color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D352-93F1-1046-DBCE-3850056A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340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dirty="0"/>
              <a:t>White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74FFE-4CB9-C417-0777-8F88A49FBCBF}"/>
              </a:ext>
            </a:extLst>
          </p:cNvPr>
          <p:cNvSpPr txBox="1"/>
          <p:nvPr/>
        </p:nvSpPr>
        <p:spPr>
          <a:xfrm>
            <a:off x="677334" y="3205653"/>
            <a:ext cx="610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Why it’s favorite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FA3184-FB87-19C6-B740-49D3C47C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80" y="3851984"/>
            <a:ext cx="8596668" cy="1832251"/>
          </a:xfrm>
        </p:spPr>
        <p:txBody>
          <a:bodyPr>
            <a:normAutofit/>
          </a:bodyPr>
          <a:lstStyle/>
          <a:p>
            <a:r>
              <a:rPr lang="en-US" sz="2400" dirty="0"/>
              <a:t>Peace </a:t>
            </a:r>
          </a:p>
        </p:txBody>
      </p:sp>
    </p:spTree>
    <p:extLst>
      <p:ext uri="{BB962C8B-B14F-4D97-AF65-F5344CB8AC3E}">
        <p14:creationId xmlns:p14="http://schemas.microsoft.com/office/powerpoint/2010/main" val="274774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C0D1-EEFD-4385-1A0A-EB9768F6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DAA5-5916-A043-AF4A-7C6CFA0C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Sketching mandala art </a:t>
            </a:r>
          </a:p>
          <a:p>
            <a:r>
              <a:rPr lang="en-US" sz="2400" dirty="0"/>
              <a:t>Love to watch anime </a:t>
            </a:r>
          </a:p>
          <a:p>
            <a:r>
              <a:rPr lang="en-US" sz="2400" dirty="0"/>
              <a:t>Dancing </a:t>
            </a:r>
          </a:p>
        </p:txBody>
      </p:sp>
    </p:spTree>
    <p:extLst>
      <p:ext uri="{BB962C8B-B14F-4D97-AF65-F5344CB8AC3E}">
        <p14:creationId xmlns:p14="http://schemas.microsoft.com/office/powerpoint/2010/main" val="12972025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Facet</vt:lpstr>
      <vt:lpstr>FORUM</vt:lpstr>
      <vt:lpstr>About me</vt:lpstr>
      <vt:lpstr>Family background </vt:lpstr>
      <vt:lpstr>Why I’m pursuing MBA? Expectation?</vt:lpstr>
      <vt:lpstr>My Targets </vt:lpstr>
      <vt:lpstr>About my likes </vt:lpstr>
      <vt:lpstr>Why best? </vt:lpstr>
      <vt:lpstr>Favorite color </vt:lpstr>
      <vt:lpstr>Hobbies </vt:lpstr>
      <vt:lpstr>PowerPoint Presentation</vt:lpstr>
      <vt:lpstr>Sports </vt:lpstr>
      <vt:lpstr>PowerPoint Presentation</vt:lpstr>
      <vt:lpstr>When I get  confused ,I</vt:lpstr>
      <vt:lpstr>I am deeply interested in </vt:lpstr>
      <vt:lpstr>The person I admire the most </vt:lpstr>
      <vt:lpstr>Past incident which makes me feel good about yourself </vt:lpstr>
      <vt:lpstr>Past incident where I demonstrated my leadership skills </vt:lpstr>
      <vt:lpstr>Comment on ‘BOYS ARE BETTER MANAGERS’</vt:lpstr>
      <vt:lpstr>PowerPoint Presentation</vt:lpstr>
      <vt:lpstr>Most interesting things about my surroundings </vt:lpstr>
      <vt:lpstr>Changes I expect in myself after MBA</vt:lpstr>
      <vt:lpstr>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FORUM</dc:title>
  <dc:creator>vaishu104g@gmail.com</dc:creator>
  <cp:lastModifiedBy>vaishu104g@gmail.com</cp:lastModifiedBy>
  <cp:revision>11</cp:revision>
  <dcterms:created xsi:type="dcterms:W3CDTF">2025-09-06T13:50:00Z</dcterms:created>
  <dcterms:modified xsi:type="dcterms:W3CDTF">2025-09-08T16:12:36Z</dcterms:modified>
</cp:coreProperties>
</file>